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A0E04-A2C5-42CF-A09A-CCE905D6992B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CD35F-FA82-4130-B7A6-41E001BB4A3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5A94-D032-43C2-A551-9F021F0F9967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EAEA-6173-496B-A691-69ED35E72E2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Timing and synchronisation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Fast timing/synchronisation</a:t>
            </a:r>
            <a:endParaRPr lang="en-GB" sz="2400" dirty="0"/>
          </a:p>
          <a:p>
            <a:pPr lvl="1"/>
            <a:r>
              <a:rPr lang="en-GB" sz="2000" dirty="0" err="1" smtClean="0"/>
              <a:t>prepulses</a:t>
            </a:r>
            <a:r>
              <a:rPr lang="en-GB" sz="2000" dirty="0" smtClean="0"/>
              <a:t> for SPS extraction and LHC injection with new </a:t>
            </a:r>
            <a:r>
              <a:rPr lang="en-GB" sz="2000" dirty="0" err="1" smtClean="0"/>
              <a:t>prepulse</a:t>
            </a:r>
            <a:r>
              <a:rPr lang="en-GB" sz="2000" dirty="0" smtClean="0"/>
              <a:t> system (using warning pulses)</a:t>
            </a:r>
          </a:p>
          <a:p>
            <a:pPr lvl="1"/>
            <a:r>
              <a:rPr lang="en-GB" sz="2000" dirty="0" err="1" smtClean="0"/>
              <a:t>prepulses</a:t>
            </a:r>
            <a:r>
              <a:rPr lang="en-GB" sz="2000" dirty="0" smtClean="0"/>
              <a:t> for BI (21 turns before injection) stable</a:t>
            </a:r>
          </a:p>
          <a:p>
            <a:pPr lvl="1"/>
            <a:r>
              <a:rPr lang="en-GB" sz="2000" dirty="0" smtClean="0"/>
              <a:t>some GMT timing issues...</a:t>
            </a:r>
            <a:endParaRPr lang="en-GB" sz="2000" dirty="0" smtClean="0"/>
          </a:p>
          <a:p>
            <a:r>
              <a:rPr lang="en-GB" sz="2400" dirty="0" smtClean="0"/>
              <a:t>RF frequency control &amp; rephasing</a:t>
            </a:r>
          </a:p>
          <a:p>
            <a:pPr lvl="1"/>
            <a:r>
              <a:rPr lang="en-GB" sz="2000" dirty="0" smtClean="0"/>
              <a:t>change LHC reference frequency (temporarily </a:t>
            </a:r>
            <a:r>
              <a:rPr lang="en-GB" sz="2000" dirty="0" err="1" smtClean="0"/>
              <a:t>Agilent</a:t>
            </a:r>
            <a:r>
              <a:rPr lang="en-GB" sz="2000" dirty="0" smtClean="0"/>
              <a:t> generator)</a:t>
            </a:r>
          </a:p>
          <a:p>
            <a:pPr lvl="1"/>
            <a:r>
              <a:rPr lang="en-GB" sz="2000" dirty="0" smtClean="0"/>
              <a:t>SPS rephasing follows correctly</a:t>
            </a:r>
          </a:p>
          <a:p>
            <a:pPr lvl="1"/>
            <a:r>
              <a:rPr lang="en-GB" sz="2000" dirty="0"/>
              <a:t>some bugs ironed out in the rephasing system</a:t>
            </a:r>
          </a:p>
          <a:p>
            <a:pPr lvl="1"/>
            <a:r>
              <a:rPr lang="en-GB" sz="2000" dirty="0"/>
              <a:t>frequency range +/- 800Hz @ 400 MHz will be increased by factor 2</a:t>
            </a:r>
          </a:p>
          <a:p>
            <a:pPr lvl="1"/>
            <a:r>
              <a:rPr lang="en-GB" sz="2000" dirty="0"/>
              <a:t>rephasing error signal will be made permanently available in </a:t>
            </a:r>
            <a:r>
              <a:rPr lang="en-GB" sz="2000" dirty="0" smtClean="0"/>
              <a:t>OASIS</a:t>
            </a:r>
          </a:p>
          <a:p>
            <a:pPr lvl="1"/>
            <a:endParaRPr lang="en-GB" sz="2000" dirty="0"/>
          </a:p>
          <a:p>
            <a:pPr lvl="2"/>
            <a:endParaRPr lang="en-GB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RF synchro bucket/ring selection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Injection request specifies next injection ring/bucket</a:t>
            </a:r>
          </a:p>
          <a:p>
            <a:r>
              <a:rPr lang="en-GB" sz="1800" dirty="0" smtClean="0"/>
              <a:t>Next injection ring/bucket sent as payloads of </a:t>
            </a:r>
            <a:r>
              <a:rPr lang="en-GB" sz="1800" dirty="0" smtClean="0"/>
              <a:t>timing events </a:t>
            </a:r>
            <a:r>
              <a:rPr lang="en-GB" sz="1800" dirty="0" smtClean="0"/>
              <a:t>HX.RGNI and HX.BKNI</a:t>
            </a:r>
          </a:p>
          <a:p>
            <a:r>
              <a:rPr lang="en-GB" sz="1800" dirty="0" smtClean="0"/>
              <a:t>Used by LHC RF synchro equipment to reconfigure </a:t>
            </a:r>
            <a:r>
              <a:rPr lang="en-GB" sz="1800" dirty="0" err="1" smtClean="0"/>
              <a:t>f</a:t>
            </a:r>
            <a:r>
              <a:rPr lang="en-GB" sz="1800" baseline="-25000" dirty="0" err="1" smtClean="0"/>
              <a:t>c</a:t>
            </a:r>
            <a:r>
              <a:rPr lang="en-GB" sz="1800" dirty="0" smtClean="0"/>
              <a:t> and LHC injection pulse generator delays. Injector chain follows.</a:t>
            </a:r>
          </a:p>
          <a:p>
            <a:r>
              <a:rPr lang="en-GB" sz="1800" dirty="0" smtClean="0"/>
              <a:t>HX.RGNI and HX.BKNI need to arrive </a:t>
            </a:r>
            <a:r>
              <a:rPr lang="en-GB" sz="1800" u="sng" dirty="0" smtClean="0"/>
              <a:t>450ms </a:t>
            </a:r>
            <a:r>
              <a:rPr lang="en-GB" sz="1800" u="sng" dirty="0"/>
              <a:t>before PS-SPS </a:t>
            </a:r>
            <a:r>
              <a:rPr lang="en-GB" sz="1800" u="sng" dirty="0" smtClean="0"/>
              <a:t>transfer</a:t>
            </a:r>
            <a:endParaRPr lang="en-GB" sz="1400" u="sng" dirty="0" smtClean="0"/>
          </a:p>
          <a:p>
            <a:r>
              <a:rPr lang="en-GB" sz="1800" dirty="0" smtClean="0"/>
              <a:t>BUT: injection request mechanism in CBCM means they are sent only at start of SPS LHCFAST cycle</a:t>
            </a:r>
          </a:p>
          <a:p>
            <a:r>
              <a:rPr lang="en-GB" sz="1800" dirty="0" smtClean="0"/>
              <a:t>“Quick fix” found using sequencer</a:t>
            </a:r>
            <a:r>
              <a:rPr lang="en-GB" sz="1800" dirty="0"/>
              <a:t>.</a:t>
            </a:r>
            <a:r>
              <a:rPr lang="en-GB" sz="1800" dirty="0" smtClean="0"/>
              <a:t> Julian proposes more definitive solution. To be discussed...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b="46348"/>
          <a:stretch>
            <a:fillRect/>
          </a:stretch>
        </p:blipFill>
        <p:spPr>
          <a:xfrm>
            <a:off x="1219200" y="3657600"/>
            <a:ext cx="7162800" cy="301413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6096000" y="50292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f</a:t>
            </a:r>
            <a:r>
              <a:rPr lang="en-GB" sz="1400" baseline="-25000" dirty="0" err="1" smtClean="0"/>
              <a:t>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Rephasing error signal</a:t>
            </a:r>
            <a:endParaRPr lang="en-GB" dirty="0"/>
          </a:p>
        </p:txBody>
      </p:sp>
      <p:pic>
        <p:nvPicPr>
          <p:cNvPr id="1026" name="Picture 2" descr="G:\Departments\AB\Groups\RF\Machines\SPS\LowLevel\RephasingMD\Aug8_10_2008\fig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2800" y="914400"/>
            <a:ext cx="7518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Timing and synchronisation</vt:lpstr>
      <vt:lpstr>RF synchro bucket/ring selection</vt:lpstr>
      <vt:lpstr>Rephasing error signal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Butterworth</dc:creator>
  <cp:lastModifiedBy>Butterworth</cp:lastModifiedBy>
  <cp:revision>6</cp:revision>
  <dcterms:created xsi:type="dcterms:W3CDTF">2008-08-12T11:11:38Z</dcterms:created>
  <dcterms:modified xsi:type="dcterms:W3CDTF">2008-08-12T11:58:04Z</dcterms:modified>
</cp:coreProperties>
</file>